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29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9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3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057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21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438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3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32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2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5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5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6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4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555652-EBF5-43DD-91DE-4D88FCFFB137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9778AD-4707-46DF-8BB2-FF2BD70B2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32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052106" cy="234118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Закаливание   организма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9291" y="3168576"/>
            <a:ext cx="7267903" cy="314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2965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5846" y="339969"/>
            <a:ext cx="12367846" cy="3317631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9632"/>
            <a:ext cx="121920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является сильным оздоровительным средством.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него можно избежать многих заболеваний и продлить жизнь на несколько десяток лет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главных ролей процедуры закаливания это предупредить болезнь.   Человек, который проводит такие процедуры каждый день легко переносит внезапные смены погоды и перепады температуры воздуха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 может проводить человек разного возраста, начиная с детских лет.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45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052106" cy="1107832"/>
          </a:xfrm>
        </p:spPr>
        <p:txBody>
          <a:bodyPr/>
          <a:lstStyle/>
          <a:p>
            <a:pPr algn="ctr"/>
            <a:r>
              <a:rPr lang="ru-RU" b="1" dirty="0" smtClean="0"/>
              <a:t> СПОСОБЫ ЗАКАЛИВАИНИЯ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26" name="AutoShape 2" descr="Картинки по запросу &quot;закаливание организм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759" y="1793632"/>
            <a:ext cx="7401909" cy="467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7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воздушные ванны. 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Полезно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проводить больше времени на свежем воздухе. Чистый воздух обогащает организм кислородом. Человек, проводящий ежедневно такие методы закаливания, меньше мерзнет, следовательно, реже болеет.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Картинки по запросу &quot;картинки закаливание djpleiyst dfyy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49" y="3405352"/>
            <a:ext cx="5818516" cy="327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75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286001"/>
          </a:xfrm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Обтирания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 самых простых способов закалки. Представляет из себя,  обтирание тела влажным полотенцем.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 descr="Картинки по запросу &quot;картинки закаливание  j,nbhfyb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555" y="2971800"/>
            <a:ext cx="5795417" cy="355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0416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200" b="1" dirty="0" smtClean="0"/>
              <a:t>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Обливание.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 обычно следует вслед за обтиранием. Обливаться нужно начинать водой комнатой температуры. С каждый последующим разом, температуру воды нужно понижать и в конце достигнуть ледяной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3074" name="Picture 2" descr="Картинки по запросу &quot;картинки закаливание  j,kbdfyb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89" y="2816005"/>
            <a:ext cx="6716111" cy="343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59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971801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/>
              <a:t> 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685799"/>
            <a:ext cx="9374188" cy="389408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28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Хождение босиком. </a:t>
            </a:r>
            <a:endParaRPr lang="en-US" sz="28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хорошо подходит детям, а также это хорошая профилактика плоскостопия. Начинать нужно с хождения босиком дома, а потом на улице.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и по запросу &quot;картинки закаливание   [j;ltybt ,jcbrjv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02" y="3271346"/>
            <a:ext cx="5855903" cy="29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971801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/>
              <a:t> 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391" y="-79030"/>
            <a:ext cx="10795510" cy="4122885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Польза закаливания</a:t>
            </a:r>
            <a:endParaRPr lang="ru-RU" sz="11200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Способствует укреплению иммунитета</a:t>
            </a: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После процедур закаливания человек хорошо переносит как жару, так и холодные температуры воздуха</a:t>
            </a: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Повышается выносливость и увеличивается </a:t>
            </a: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трудоспособность</a:t>
            </a: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Способен укрепить дух </a:t>
            </a:r>
            <a:r>
              <a:rPr lang="en-US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Картинки по запросу &quot;картинки закаливани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393" y="2956033"/>
            <a:ext cx="6574221" cy="368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39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052106" cy="2971801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/>
              <a:t> 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9330" y="685799"/>
            <a:ext cx="8672622" cy="48610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ВАНИМАНИЕ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4483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</TotalTime>
  <Words>123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Закаливание   организма </vt:lpstr>
      <vt:lpstr> </vt:lpstr>
      <vt:lpstr> СПОСОБЫ ЗАКАЛИВАИНИЯ</vt:lpstr>
      <vt:lpstr> воздушные ванны.   Полезно проводить больше времени на свежем воздухе. Чистый воздух обогащает организм кислородом. Человек, проводящий ежедневно такие методы закаливания, меньше мерзнет, следовательно, реже болеет. </vt:lpstr>
      <vt:lpstr>Обтирания.  Один из самых простых способов закалки. Представляет из себя,  обтирание тела влажным полотенцем. </vt:lpstr>
      <vt:lpstr>  Обливание.  Такой метод обычно следует вслед за обтиранием. Обливаться нужно начинать водой комнатой температуры. С каждый последующим разом, температуру воды нужно понижать и в конце достигнуть ледяной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  организма </dc:title>
  <dc:creator>2micks@ngs.ru</dc:creator>
  <cp:lastModifiedBy>2micks@ngs.ru</cp:lastModifiedBy>
  <cp:revision>40</cp:revision>
  <dcterms:created xsi:type="dcterms:W3CDTF">2021-02-07T11:38:30Z</dcterms:created>
  <dcterms:modified xsi:type="dcterms:W3CDTF">2021-02-09T04:02:36Z</dcterms:modified>
</cp:coreProperties>
</file>