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8" r:id="rId4"/>
    <p:sldId id="259" r:id="rId5"/>
    <p:sldId id="260" r:id="rId6"/>
    <p:sldId id="261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5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5652-EBF5-43DD-91DE-4D88FCFFB137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78AD-4707-46DF-8BB2-FF2BD70B2702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629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5652-EBF5-43DD-91DE-4D88FCFFB137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78AD-4707-46DF-8BB2-FF2BD70B27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790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5652-EBF5-43DD-91DE-4D88FCFFB137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78AD-4707-46DF-8BB2-FF2BD70B27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338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5652-EBF5-43DD-91DE-4D88FCFFB137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78AD-4707-46DF-8BB2-FF2BD70B27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0573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5652-EBF5-43DD-91DE-4D88FCFFB137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78AD-4707-46DF-8BB2-FF2BD70B27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021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5652-EBF5-43DD-91DE-4D88FCFFB137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78AD-4707-46DF-8BB2-FF2BD70B27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4382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5652-EBF5-43DD-91DE-4D88FCFFB137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78AD-4707-46DF-8BB2-FF2BD70B27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930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5652-EBF5-43DD-91DE-4D88FCFFB137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78AD-4707-46DF-8BB2-FF2BD70B27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1321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5652-EBF5-43DD-91DE-4D88FCFFB137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78AD-4707-46DF-8BB2-FF2BD70B27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23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5652-EBF5-43DD-91DE-4D88FCFFB137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78AD-4707-46DF-8BB2-FF2BD70B27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420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5652-EBF5-43DD-91DE-4D88FCFFB137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78AD-4707-46DF-8BB2-FF2BD70B27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654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5652-EBF5-43DD-91DE-4D88FCFFB137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78AD-4707-46DF-8BB2-FF2BD70B27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44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5652-EBF5-43DD-91DE-4D88FCFFB137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78AD-4707-46DF-8BB2-FF2BD70B27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953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5652-EBF5-43DD-91DE-4D88FCFFB137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78AD-4707-46DF-8BB2-FF2BD70B27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661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5652-EBF5-43DD-91DE-4D88FCFFB137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78AD-4707-46DF-8BB2-FF2BD70B27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807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5652-EBF5-43DD-91DE-4D88FCFFB137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78AD-4707-46DF-8BB2-FF2BD70B27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041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5652-EBF5-43DD-91DE-4D88FCFFB137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78AD-4707-46DF-8BB2-FF2BD70B27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685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C555652-EBF5-43DD-91DE-4D88FCFFB137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89778AD-4707-46DF-8BB2-FF2BD70B27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5324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1" y="685800"/>
            <a:ext cx="10052106" cy="2341180"/>
          </a:xfrm>
        </p:spPr>
        <p:txBody>
          <a:bodyPr>
            <a:normAutofit/>
          </a:bodyPr>
          <a:lstStyle/>
          <a:p>
            <a:pPr algn="ctr"/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Закаливание   организма 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9291" y="3168576"/>
            <a:ext cx="7267903" cy="3140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29651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75846" y="339969"/>
            <a:ext cx="12367846" cy="3317631"/>
          </a:xfrm>
        </p:spPr>
        <p:txBody>
          <a:bodyPr/>
          <a:lstStyle/>
          <a:p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69632"/>
            <a:ext cx="12192000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Закаливание является сильным оздоровительным средством. </a:t>
            </a: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него можно избежать многих заболеваний и продлить жизнь на несколько десяток лет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главных ролей процедуры закаливания это предупредить болезнь.   Человек, который проводит такие процедуры каждый день легко переносит внезапные смены погоды и перепады температуры воздуха</a:t>
            </a: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Закаливание может проводить человек разного возраста, начиная с детских лет.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3456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1" y="685800"/>
            <a:ext cx="10052106" cy="1107832"/>
          </a:xfrm>
        </p:spPr>
        <p:txBody>
          <a:bodyPr/>
          <a:lstStyle/>
          <a:p>
            <a:pPr algn="ctr"/>
            <a:r>
              <a:rPr lang="ru-RU" b="1" dirty="0" smtClean="0"/>
              <a:t> СПОСОБЫ ЗАКАЛИВАИНИЯ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1026" name="AutoShape 2" descr="Картинки по запросу &quot;закаливание организма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7759" y="1793632"/>
            <a:ext cx="7401909" cy="467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970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1" y="685799"/>
            <a:ext cx="10052106" cy="297180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u="sng" dirty="0">
                <a:latin typeface="Times New Roman" pitchFamily="18" charset="0"/>
                <a:cs typeface="Times New Roman" pitchFamily="18" charset="0"/>
              </a:rPr>
              <a:t>воздушные ванны. 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Полезно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проводить больше времени на свежем воздухе. Чистый воздух обогащает организм кислородом. Человек, проводящий ежедневно такие методы закаливания, меньше мерзнет, следовательно, реже болеет.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1026" name="Picture 2" descr="Картинки по запросу &quot;картинки закаливание djpleiyst dfyy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1249" y="3405352"/>
            <a:ext cx="5818516" cy="3271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3751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1" y="685799"/>
            <a:ext cx="10052106" cy="2286001"/>
          </a:xfrm>
        </p:spPr>
        <p:txBody>
          <a:bodyPr>
            <a:normAutofit/>
          </a:bodyPr>
          <a:lstStyle/>
          <a:p>
            <a:pPr algn="ctr"/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Обтирания</a:t>
            </a:r>
            <a:r>
              <a:rPr lang="ru-RU" sz="2800" i="1" u="sng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Один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из самых простых способов закалки. Представляет из себя,  обтирание тела влажным полотенцем.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2050" name="Picture 2" descr="Картинки по запросу &quot;картинки закаливание  j,nbhfybt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555" y="2971800"/>
            <a:ext cx="5795417" cy="3555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51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1" y="685799"/>
            <a:ext cx="10052106" cy="204163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 </a:t>
            </a:r>
            <a:r>
              <a:rPr lang="ru-RU" sz="2200" b="1" dirty="0" smtClean="0"/>
              <a:t> </a:t>
            </a:r>
            <a:r>
              <a:rPr lang="ru-RU" sz="2400" b="1" i="1" u="sng" dirty="0">
                <a:latin typeface="Times New Roman" pitchFamily="18" charset="0"/>
                <a:cs typeface="Times New Roman" pitchFamily="18" charset="0"/>
              </a:rPr>
              <a:t>Обливание.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Такой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метод обычно следует вслед за обтиранием. Обливаться нужно начинать водой комнатой температуры. С каждый последующим разом, температуру воды нужно понижать и в конце достигнуть ледяной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3074" name="Picture 2" descr="Картинки по запросу &quot;картинки закаливание  j,kbdfybt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89" y="2816005"/>
            <a:ext cx="6716111" cy="3435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2599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1" y="685799"/>
            <a:ext cx="10052106" cy="2971801"/>
          </a:xfrm>
        </p:spPr>
        <p:txBody>
          <a:bodyPr>
            <a:normAutofit/>
          </a:bodyPr>
          <a:lstStyle/>
          <a:p>
            <a:r>
              <a:rPr lang="ru-RU" b="1" dirty="0" smtClean="0"/>
              <a:t> </a:t>
            </a:r>
            <a:r>
              <a:rPr lang="ru-RU" sz="2200" b="1" dirty="0" smtClean="0"/>
              <a:t> </a:t>
            </a:r>
            <a:endParaRPr lang="ru-RU" sz="2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2" y="685799"/>
            <a:ext cx="9374188" cy="3894085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sz="28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Хождение босиком. </a:t>
            </a:r>
            <a:endParaRPr lang="en-US" sz="2800" b="1" i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Такой 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 хорошо подходит детям, а также это хорошая профилактика плоскостопия. Начинать нужно с хождения босиком дома, а потом на улице.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Картинки по запросу &quot;картинки закаливание   [j;ltybt ,jcbrjv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702" y="3271346"/>
            <a:ext cx="5855903" cy="2940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3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1" y="685799"/>
            <a:ext cx="10052106" cy="2971801"/>
          </a:xfrm>
        </p:spPr>
        <p:txBody>
          <a:bodyPr>
            <a:normAutofit/>
          </a:bodyPr>
          <a:lstStyle/>
          <a:p>
            <a:r>
              <a:rPr lang="ru-RU" b="1" dirty="0" smtClean="0"/>
              <a:t> </a:t>
            </a:r>
            <a:r>
              <a:rPr lang="ru-RU" sz="2200" b="1" dirty="0" smtClean="0"/>
              <a:t> </a:t>
            </a:r>
            <a:endParaRPr lang="ru-RU" sz="2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9391" y="-79030"/>
            <a:ext cx="10795510" cy="4122885"/>
          </a:xfrm>
        </p:spPr>
        <p:txBody>
          <a:bodyPr>
            <a:normAutofit fontScale="25000" lnSpcReduction="20000"/>
          </a:bodyPr>
          <a:lstStyle/>
          <a:p>
            <a:r>
              <a:rPr lang="ru-RU" dirty="0" smtClean="0"/>
              <a:t> 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sz="1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2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Польза закаливания</a:t>
            </a:r>
            <a:endParaRPr lang="ru-RU" sz="11200" i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1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Способствует укреплению иммунитета</a:t>
            </a:r>
            <a:endParaRPr lang="ru-RU" sz="1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После процедур закаливания человек хорошо переносит как жару, так и холодные температуры воздуха</a:t>
            </a:r>
            <a:endParaRPr lang="ru-RU" sz="1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Повышается выносливость и увеличивается </a:t>
            </a:r>
            <a:r>
              <a:rPr lang="ru-RU" sz="1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трудоспособность</a:t>
            </a:r>
            <a:endParaRPr lang="ru-RU" sz="1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Способен укрепить дух </a:t>
            </a:r>
            <a:r>
              <a:rPr lang="en-US" sz="1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4" descr="Картинки по запросу &quot;картинки закаливание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6393" y="2956033"/>
            <a:ext cx="6574221" cy="368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398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1" y="685799"/>
            <a:ext cx="10052106" cy="2971801"/>
          </a:xfrm>
        </p:spPr>
        <p:txBody>
          <a:bodyPr>
            <a:normAutofit/>
          </a:bodyPr>
          <a:lstStyle/>
          <a:p>
            <a:r>
              <a:rPr lang="ru-RU" b="1" dirty="0" smtClean="0"/>
              <a:t> </a:t>
            </a:r>
            <a:r>
              <a:rPr lang="ru-RU" sz="2200" b="1" dirty="0" smtClean="0"/>
              <a:t> </a:t>
            </a:r>
            <a:endParaRPr lang="ru-RU" sz="2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19330" y="685799"/>
            <a:ext cx="8672622" cy="4861035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 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sz="3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СПАСИБО ЗА ВАНИМАНИЕ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844831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132</TotalTime>
  <Words>123</Words>
  <Application>Microsoft Office PowerPoint</Application>
  <PresentationFormat>Широкоэкранный</PresentationFormat>
  <Paragraphs>43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Century Gothic</vt:lpstr>
      <vt:lpstr>Times New Roman</vt:lpstr>
      <vt:lpstr>Wingdings 3</vt:lpstr>
      <vt:lpstr>Сектор</vt:lpstr>
      <vt:lpstr>Закаливание   организма </vt:lpstr>
      <vt:lpstr> </vt:lpstr>
      <vt:lpstr> СПОСОБЫ ЗАКАЛИВАИНИЯ</vt:lpstr>
      <vt:lpstr> воздушные ванны.   Полезно проводить больше времени на свежем воздухе. Чистый воздух обогащает организм кислородом. Человек, проводящий ежедневно такие методы закаливания, меньше мерзнет, следовательно, реже болеет. </vt:lpstr>
      <vt:lpstr>Обтирания.  Один из самых простых способов закалки. Представляет из себя,  обтирание тела влажным полотенцем. </vt:lpstr>
      <vt:lpstr>  Обливание.  Такой метод обычно следует вслед за обтиранием. Обливаться нужно начинать водой комнатой температуры. С каждый последующим разом, температуру воды нужно понижать и в конце достигнуть ледяной </vt:lpstr>
      <vt:lpstr>  </vt:lpstr>
      <vt:lpstr>  </vt:lpstr>
      <vt:lpstr>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Закаливание   организма </dc:title>
  <dc:creator>2micks@ngs.ru</dc:creator>
  <cp:lastModifiedBy>2micks@ngs.ru</cp:lastModifiedBy>
  <cp:revision>40</cp:revision>
  <dcterms:created xsi:type="dcterms:W3CDTF">2021-02-07T11:38:30Z</dcterms:created>
  <dcterms:modified xsi:type="dcterms:W3CDTF">2021-02-09T04:02:36Z</dcterms:modified>
</cp:coreProperties>
</file>